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0" r:id="rId4"/>
    <p:sldId id="271" r:id="rId5"/>
    <p:sldId id="258" r:id="rId6"/>
    <p:sldId id="273" r:id="rId7"/>
    <p:sldId id="272" r:id="rId8"/>
    <p:sldId id="274" r:id="rId9"/>
    <p:sldId id="259" r:id="rId10"/>
    <p:sldId id="270" r:id="rId11"/>
    <p:sldId id="267" r:id="rId12"/>
    <p:sldId id="280" r:id="rId13"/>
    <p:sldId id="279" r:id="rId14"/>
    <p:sldId id="261" r:id="rId15"/>
    <p:sldId id="262" r:id="rId16"/>
    <p:sldId id="278" r:id="rId17"/>
    <p:sldId id="263" r:id="rId18"/>
    <p:sldId id="264" r:id="rId19"/>
    <p:sldId id="265" r:id="rId20"/>
    <p:sldId id="266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9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14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D7934-2782-4465-B3D1-4E75B120EF30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D7261-CA64-4D42-B7A9-C539C984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105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ocketc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7261-CA64-4D42-B7A9-C539C984E2C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6959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order to cover up the sight/ scent of </a:t>
            </a:r>
            <a:r>
              <a:rPr lang="en-US" dirty="0" err="1" smtClean="0"/>
              <a:t>homosote</a:t>
            </a:r>
            <a:r>
              <a:rPr lang="en-US" dirty="0" smtClean="0"/>
              <a:t>, the design includes a silicone cover to make the blocks softer to touch and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7261-CA64-4D42-B7A9-C539C984E2C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133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AF98EBF-1A03-4D8A-8E01-0CB9115C3E4B}" type="datetimeFigureOut">
              <a:rPr lang="en-US" smtClean="0"/>
              <a:pPr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40901C2-F1EB-4505-BDEE-365B29FB4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ulterplywood.com/composites_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Homasote</a:t>
            </a:r>
            <a:r>
              <a:rPr lang="en-US" dirty="0" smtClean="0"/>
              <a:t> Design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SuperFrench" panose="00000400000000000000" pitchFamily="2" charset="2"/>
              </a:rPr>
              <a:t>By: Christopher Rose &amp; John Lee</a:t>
            </a:r>
            <a:endParaRPr lang="en-US" dirty="0">
              <a:latin typeface="SuperFrench" panose="00000400000000000000" pitchFamily="2" charset="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042294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r>
              <a:rPr lang="en-US" sz="2400" dirty="0" smtClean="0"/>
              <a:t>-Philosophy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Ads targeted at children</a:t>
            </a:r>
          </a:p>
          <a:p>
            <a:endParaRPr lang="en-US" dirty="0" smtClean="0"/>
          </a:p>
          <a:p>
            <a:r>
              <a:rPr lang="en-US" dirty="0" smtClean="0"/>
              <a:t>Children convince parents to buy</a:t>
            </a:r>
          </a:p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7227611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>
        <p14:flash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Aesthetics vs.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Silicone Cover</a:t>
            </a:r>
          </a:p>
          <a:p>
            <a:r>
              <a:rPr lang="en-US" dirty="0" smtClean="0"/>
              <a:t>Neon Colors</a:t>
            </a:r>
          </a:p>
          <a:p>
            <a:r>
              <a:rPr lang="en-US" dirty="0" smtClean="0"/>
              <a:t>Able to function as normal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30136" y="3671656"/>
            <a:ext cx="2913698" cy="26289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532033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4400">
        <p14:honeycomb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Injection Molding</a:t>
            </a:r>
          </a:p>
          <a:p>
            <a:endParaRPr lang="en-US" dirty="0" smtClean="0"/>
          </a:p>
          <a:p>
            <a:r>
              <a:rPr lang="en-US" dirty="0" smtClean="0"/>
              <a:t>Aluminum molds</a:t>
            </a:r>
            <a:endParaRPr lang="en-US" dirty="0"/>
          </a:p>
        </p:txBody>
      </p:sp>
      <p:pic>
        <p:nvPicPr>
          <p:cNvPr id="4" name="Picture 3" descr="injection-molding-mach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810000"/>
            <a:ext cx="4368800" cy="248685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758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Specifics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Comes in orange and yellow silicone rubber covers</a:t>
            </a:r>
          </a:p>
          <a:p>
            <a:r>
              <a:rPr lang="en-US" dirty="0" smtClean="0"/>
              <a:t>Packages: 20 blocks for $</a:t>
            </a:r>
            <a:r>
              <a:rPr lang="en-US" dirty="0" smtClean="0"/>
              <a:t>6.99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0316832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769" y="8382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Prototype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62200"/>
            <a:ext cx="593988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492722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4000">
        <p14:vortex dir="r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Cubes/Pyramid:  3 in. x 3 in. squares</a:t>
            </a:r>
          </a:p>
          <a:p>
            <a:endParaRPr lang="en-US" dirty="0"/>
          </a:p>
          <a:p>
            <a:r>
              <a:rPr lang="en-US" dirty="0" smtClean="0"/>
              <a:t>Rectangle:  6 in. x 3 in. squares</a:t>
            </a:r>
          </a:p>
          <a:p>
            <a:endParaRPr lang="en-US" dirty="0"/>
          </a:p>
          <a:p>
            <a:r>
              <a:rPr lang="en-US" dirty="0" smtClean="0"/>
              <a:t>Each .5 in. thick</a:t>
            </a:r>
          </a:p>
          <a:p>
            <a:endParaRPr lang="en-US" dirty="0"/>
          </a:p>
          <a:p>
            <a:r>
              <a:rPr lang="en-US" dirty="0" smtClean="0"/>
              <a:t>Band Saw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3810000" cy="197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75325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0" y="1143000"/>
            <a:ext cx="2819400" cy="500754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252400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>
        <p14:ferris dir="l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46011"/>
            <a:ext cx="6777317" cy="350897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Single dot in the middle</a:t>
            </a:r>
          </a:p>
          <a:p>
            <a:endParaRPr lang="en-US" dirty="0"/>
          </a:p>
          <a:p>
            <a:r>
              <a:rPr lang="en-US" dirty="0" smtClean="0"/>
              <a:t>Two for rectangles</a:t>
            </a:r>
          </a:p>
          <a:p>
            <a:endParaRPr lang="en-US" dirty="0"/>
          </a:p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14400"/>
            <a:ext cx="3737499" cy="210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6629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squares per cube (3 in. tall)</a:t>
            </a:r>
          </a:p>
          <a:p>
            <a:endParaRPr lang="en-US" dirty="0"/>
          </a:p>
          <a:p>
            <a:r>
              <a:rPr lang="en-US" dirty="0" smtClean="0"/>
              <a:t>2 rectangles per prism (1 in.)</a:t>
            </a:r>
          </a:p>
          <a:p>
            <a:endParaRPr lang="en-US" dirty="0"/>
          </a:p>
          <a:p>
            <a:r>
              <a:rPr lang="en-US" dirty="0" smtClean="0"/>
              <a:t>Pyramid was cut from a cube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000"/>
            <a:ext cx="1878013" cy="334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8842789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>
        <p14:ferris dir="l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Clamping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323652"/>
            <a:ext cx="3248809" cy="3508977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3964998" cy="223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697550"/>
            <a:ext cx="4149173" cy="234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5429716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1200">
        <p14:flip dir="r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Rationale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Homasote used as an alternative to wood</a:t>
            </a:r>
          </a:p>
          <a:p>
            <a:pPr lvl="1"/>
            <a:r>
              <a:rPr lang="en-US" dirty="0" smtClean="0"/>
              <a:t>Cheaper</a:t>
            </a:r>
          </a:p>
          <a:p>
            <a:pPr lvl="1"/>
            <a:r>
              <a:rPr lang="en-US" dirty="0" smtClean="0"/>
              <a:t>Environmentally Friendly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0" y="3886200"/>
            <a:ext cx="2895600" cy="21717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10038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Uniform sides</a:t>
            </a:r>
          </a:p>
          <a:p>
            <a:endParaRPr lang="en-US" dirty="0"/>
          </a:p>
          <a:p>
            <a:r>
              <a:rPr lang="en-US" dirty="0" smtClean="0"/>
              <a:t>Straight edges</a:t>
            </a:r>
          </a:p>
          <a:p>
            <a:endParaRPr lang="en-US" dirty="0"/>
          </a:p>
          <a:p>
            <a:r>
              <a:rPr lang="en-US" dirty="0" smtClean="0"/>
              <a:t>Rasp File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1631" y="3733800"/>
            <a:ext cx="4267200" cy="239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448162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000">
        <p14:shred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33600" y="1600200"/>
            <a:ext cx="5080000" cy="3810000"/>
          </a:xfr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969345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>
        <p14:prism isContent="1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Sample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59794" y="2324100"/>
            <a:ext cx="4724400" cy="3543300"/>
          </a:xfr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4232012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1600">
        <p14:gallery dir="l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7024744" cy="1143000"/>
          </a:xfrm>
        </p:spPr>
        <p:txBody>
          <a:bodyPr/>
          <a:lstStyle/>
          <a:p>
            <a:r>
              <a:rPr lang="en-US" dirty="0" smtClean="0"/>
              <a:t>Target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ages 2-5</a:t>
            </a:r>
          </a:p>
          <a:p>
            <a:endParaRPr lang="en-US" dirty="0" smtClean="0"/>
          </a:p>
          <a:p>
            <a:r>
              <a:rPr lang="en-US" dirty="0" smtClean="0"/>
              <a:t>Unisex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673251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422" y="457200"/>
            <a:ext cx="7024744" cy="1143000"/>
          </a:xfrm>
        </p:spPr>
        <p:txBody>
          <a:bodyPr/>
          <a:lstStyle/>
          <a:p>
            <a:r>
              <a:rPr lang="en-US" dirty="0" smtClean="0"/>
              <a:t>Advertising- </a:t>
            </a:r>
            <a:r>
              <a:rPr lang="en-US" sz="2400" dirty="0" smtClean="0"/>
              <a:t>Slogan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3588" y="2696592"/>
            <a:ext cx="6777317" cy="3508977"/>
          </a:xfrm>
        </p:spPr>
        <p:txBody>
          <a:bodyPr/>
          <a:lstStyle/>
          <a:p>
            <a:pPr marL="68580" indent="0">
              <a:buNone/>
            </a:pPr>
            <a:endParaRPr lang="en-US" altLang="ko-KR" dirty="0"/>
          </a:p>
        </p:txBody>
      </p:sp>
      <p:sp>
        <p:nvSpPr>
          <p:cNvPr id="7" name="Rectangle 6"/>
          <p:cNvSpPr/>
          <p:nvPr/>
        </p:nvSpPr>
        <p:spPr>
          <a:xfrm>
            <a:off x="1752600" y="2514600"/>
            <a:ext cx="55883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Building Smarter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781665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Advertising-</a:t>
            </a:r>
            <a:r>
              <a:rPr lang="en-US" sz="2400" dirty="0" smtClean="0"/>
              <a:t> Representatives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/>
            <a:r>
              <a:rPr lang="en-US" dirty="0" smtClean="0"/>
              <a:t> </a:t>
            </a:r>
            <a:r>
              <a:rPr lang="en-US" dirty="0" smtClean="0"/>
              <a:t>Carrier: Toys R 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19200" y="3886200"/>
            <a:ext cx="1491615" cy="2291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449580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Mascot: T</a:t>
            </a:r>
            <a:r>
              <a:rPr lang="en-US" dirty="0" smtClean="0"/>
              <a:t>he </a:t>
            </a:r>
            <a:r>
              <a:rPr lang="en-US" dirty="0" smtClean="0"/>
              <a:t>Oak Professor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632067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1500">
        <p:split orient="vert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7024744" cy="1143000"/>
          </a:xfrm>
        </p:spPr>
        <p:txBody>
          <a:bodyPr/>
          <a:lstStyle/>
          <a:p>
            <a:r>
              <a:rPr lang="en-US" dirty="0" smtClean="0"/>
              <a:t>Advertising-</a:t>
            </a:r>
            <a:r>
              <a:rPr lang="en-US" sz="2400" dirty="0" smtClean="0"/>
              <a:t> Competitors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Melissa &amp; Doug </a:t>
            </a:r>
          </a:p>
          <a:p>
            <a:endParaRPr lang="en-US" dirty="0"/>
          </a:p>
          <a:p>
            <a:r>
              <a:rPr lang="en-US" dirty="0" err="1" smtClean="0"/>
              <a:t>Imaginarium</a:t>
            </a:r>
            <a:r>
              <a:rPr lang="en-US" dirty="0" smtClean="0"/>
              <a:t> SA</a:t>
            </a:r>
          </a:p>
          <a:p>
            <a:pPr marL="6858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5636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Advertising-</a:t>
            </a:r>
            <a:r>
              <a:rPr lang="en-US" sz="2400" dirty="0" smtClean="0"/>
              <a:t> Colors/Symbols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 and blue to parents</a:t>
            </a:r>
          </a:p>
          <a:p>
            <a:endParaRPr lang="en-US" dirty="0"/>
          </a:p>
          <a:p>
            <a:r>
              <a:rPr lang="en-US" dirty="0" smtClean="0"/>
              <a:t>Orange and yellow (children)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035653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Advertising-</a:t>
            </a:r>
            <a:r>
              <a:rPr lang="en-US" sz="2400" dirty="0" smtClean="0"/>
              <a:t>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Instill sense of trust towards parents</a:t>
            </a:r>
          </a:p>
          <a:p>
            <a:endParaRPr lang="en-US" dirty="0"/>
          </a:p>
          <a:p>
            <a:r>
              <a:rPr lang="en-US" dirty="0" smtClean="0"/>
              <a:t>Fun towards children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11100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Implementing Cost</a:t>
            </a:r>
            <a:r>
              <a:rPr lang="en-US" dirty="0" smtClean="0"/>
              <a:t>         $250,000</a:t>
            </a:r>
          </a:p>
          <a:p>
            <a:pPr marL="68580" indent="0">
              <a:buNone/>
            </a:pPr>
            <a:r>
              <a:rPr lang="en-US" dirty="0" smtClean="0"/>
              <a:t>	     +				+</a:t>
            </a:r>
          </a:p>
          <a:p>
            <a:pPr marL="68580" indent="0">
              <a:buNone/>
            </a:pPr>
            <a:r>
              <a:rPr lang="en-US" dirty="0" smtClean="0"/>
              <a:t>Loss of two days 		$300,000</a:t>
            </a:r>
            <a:r>
              <a:rPr lang="en-US" sz="1100" dirty="0" smtClean="0"/>
              <a:t> </a:t>
            </a:r>
            <a:r>
              <a:rPr lang="en-US" sz="1100" dirty="0" smtClean="0">
                <a:hlinkClick r:id="rId2"/>
              </a:rPr>
              <a:t>($0.75 per pound)</a:t>
            </a: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Production</a:t>
            </a:r>
          </a:p>
          <a:p>
            <a:pPr marL="68580" indent="0">
              <a:buNone/>
            </a:pPr>
            <a:r>
              <a:rPr lang="en-US" dirty="0" smtClean="0"/>
              <a:t>________________________________________</a:t>
            </a:r>
          </a:p>
          <a:p>
            <a:pPr marL="68580" indent="0">
              <a:buNone/>
            </a:pPr>
            <a:r>
              <a:rPr lang="en-US" dirty="0" smtClean="0"/>
              <a:t>Total </a:t>
            </a:r>
            <a:r>
              <a:rPr lang="en-US" dirty="0" smtClean="0"/>
              <a:t>Cost                         $550,000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6177205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4400">
        <p14:honeycomb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379</TotalTime>
  <Words>272</Words>
  <Application>Microsoft Office PowerPoint</Application>
  <PresentationFormat>On-screen Show (4:3)</PresentationFormat>
  <Paragraphs>87</Paragraphs>
  <Slides>22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Homasote Design Project</vt:lpstr>
      <vt:lpstr>Rationale</vt:lpstr>
      <vt:lpstr>Target Population</vt:lpstr>
      <vt:lpstr>Advertising- Slogan</vt:lpstr>
      <vt:lpstr>Advertising- Representatives</vt:lpstr>
      <vt:lpstr>Advertising- Competitors</vt:lpstr>
      <vt:lpstr>Advertising- Colors/Symbols</vt:lpstr>
      <vt:lpstr>Advertising- Philosophy</vt:lpstr>
      <vt:lpstr>Cost</vt:lpstr>
      <vt:lpstr>Sales-Philosophy</vt:lpstr>
      <vt:lpstr>Aesthetics vs. Functionality</vt:lpstr>
      <vt:lpstr>Manufacturing</vt:lpstr>
      <vt:lpstr>Product Specifics</vt:lpstr>
      <vt:lpstr>Prototype Development</vt:lpstr>
      <vt:lpstr>Cutting</vt:lpstr>
      <vt:lpstr>Slide 16</vt:lpstr>
      <vt:lpstr>Pasting</vt:lpstr>
      <vt:lpstr>Assembly</vt:lpstr>
      <vt:lpstr>                             Clamping </vt:lpstr>
      <vt:lpstr>Filing </vt:lpstr>
      <vt:lpstr>Slide 21</vt:lpstr>
      <vt:lpstr>Prototype Sample</vt:lpstr>
    </vt:vector>
  </TitlesOfParts>
  <Company>Edison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Homasote Design Challenge</dc:title>
  <dc:creator>EHS Library</dc:creator>
  <cp:lastModifiedBy>Katharine Lee</cp:lastModifiedBy>
  <cp:revision>49</cp:revision>
  <dcterms:created xsi:type="dcterms:W3CDTF">2015-02-23T06:27:35Z</dcterms:created>
  <dcterms:modified xsi:type="dcterms:W3CDTF">2015-02-23T06:38:00Z</dcterms:modified>
</cp:coreProperties>
</file>